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png" ContentType="image/png"/>
  <Override PartName="/ppt/media/image6.jpeg" ContentType="image/jpeg"/>
  <Override PartName="/ppt/media/image7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FDF5F02-B762-4054-95F1-74297F80CFA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7400" cy="442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464BA0-C11A-45F0-AAF8-F422CD0867D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7600" cy="341460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2000" cy="4100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0680" cy="683820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8000" cy="1455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7480" cy="43736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280" cy="113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280" cy="39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280" cy="113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280" cy="39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4 questions. You will write all your answers on the </a:t>
            </a:r>
            <a:r>
              <a:rPr b="1" lang="en-US" sz="3200" spc="-1" strike="noStrike">
                <a:latin typeface="Arial"/>
              </a:rPr>
              <a:t>answer sheet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Need control systems toolbox for ss, initial, evaluate with wind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you have trouble with this, can use ODE45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Tuesday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Review Monday at 6pm (location announced on Canvas)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W2, P1 grades released on gradescope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week (more on this mid-class)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received an email from Kelvin about P1, please respond by 11:59 pm tonight (you will lose credit if you do not)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W3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Released, due Friday 2/21, but late due date is still 2/23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Part 1 Notes released in Materials -&gt; lecture notes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 Solutions Released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280" cy="113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280" cy="39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8360" cy="229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280" cy="113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280" cy="39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280" cy="113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280" cy="39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46977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2025-02-25T12:38:26Z</dcterms:modified>
  <cp:revision>383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